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8" r:id="rId3"/>
    <p:sldId id="257" r:id="rId4"/>
    <p:sldId id="259" r:id="rId5"/>
    <p:sldId id="261" r:id="rId6"/>
    <p:sldId id="263" r:id="rId7"/>
    <p:sldId id="264" r:id="rId8"/>
    <p:sldId id="265"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1D4C-FA86-4804-8FC9-56A387256D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C084CD-06FD-4CDA-B666-30FC63A23F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AA9BC4-2373-4877-A309-79DF7751E879}"/>
              </a:ext>
            </a:extLst>
          </p:cNvPr>
          <p:cNvSpPr>
            <a:spLocks noGrp="1"/>
          </p:cNvSpPr>
          <p:nvPr>
            <p:ph type="dt" sz="half" idx="10"/>
          </p:nvPr>
        </p:nvSpPr>
        <p:spPr/>
        <p:txBody>
          <a:bodyPr/>
          <a:lstStyle/>
          <a:p>
            <a:fld id="{D76AFDDC-29B3-4C53-A9D8-A5296F9245C0}" type="datetimeFigureOut">
              <a:rPr lang="en-US" smtClean="0"/>
              <a:t>2/19/2022</a:t>
            </a:fld>
            <a:endParaRPr lang="en-US"/>
          </a:p>
        </p:txBody>
      </p:sp>
      <p:sp>
        <p:nvSpPr>
          <p:cNvPr id="5" name="Footer Placeholder 4">
            <a:extLst>
              <a:ext uri="{FF2B5EF4-FFF2-40B4-BE49-F238E27FC236}">
                <a16:creationId xmlns:a16="http://schemas.microsoft.com/office/drawing/2014/main" id="{117908B4-BA73-4A65-9EDC-5FDD5C372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9EAAC-369B-458E-8C81-526BE46CED21}"/>
              </a:ext>
            </a:extLst>
          </p:cNvPr>
          <p:cNvSpPr>
            <a:spLocks noGrp="1"/>
          </p:cNvSpPr>
          <p:nvPr>
            <p:ph type="sldNum" sz="quarter" idx="12"/>
          </p:nvPr>
        </p:nvSpPr>
        <p:spPr/>
        <p:txBody>
          <a:bodyPr/>
          <a:lstStyle/>
          <a:p>
            <a:fld id="{D89C0454-064C-4240-B460-36D9A30F47A9}" type="slidenum">
              <a:rPr lang="en-US" smtClean="0"/>
              <a:t>‹#›</a:t>
            </a:fld>
            <a:endParaRPr lang="en-US"/>
          </a:p>
        </p:txBody>
      </p:sp>
    </p:spTree>
    <p:extLst>
      <p:ext uri="{BB962C8B-B14F-4D97-AF65-F5344CB8AC3E}">
        <p14:creationId xmlns:p14="http://schemas.microsoft.com/office/powerpoint/2010/main" val="390838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9C3D-EE7C-48DD-B75B-FA177E6A14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2AFE90-C9AE-45B0-AF9F-3AF520F87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EDF4C-1CE5-46A2-BF9F-A9C88F80D192}"/>
              </a:ext>
            </a:extLst>
          </p:cNvPr>
          <p:cNvSpPr>
            <a:spLocks noGrp="1"/>
          </p:cNvSpPr>
          <p:nvPr>
            <p:ph type="dt" sz="half" idx="10"/>
          </p:nvPr>
        </p:nvSpPr>
        <p:spPr/>
        <p:txBody>
          <a:bodyPr/>
          <a:lstStyle/>
          <a:p>
            <a:fld id="{D76AFDDC-29B3-4C53-A9D8-A5296F9245C0}" type="datetimeFigureOut">
              <a:rPr lang="en-US" smtClean="0"/>
              <a:t>2/19/2022</a:t>
            </a:fld>
            <a:endParaRPr lang="en-US"/>
          </a:p>
        </p:txBody>
      </p:sp>
      <p:sp>
        <p:nvSpPr>
          <p:cNvPr id="5" name="Footer Placeholder 4">
            <a:extLst>
              <a:ext uri="{FF2B5EF4-FFF2-40B4-BE49-F238E27FC236}">
                <a16:creationId xmlns:a16="http://schemas.microsoft.com/office/drawing/2014/main" id="{D2E7501E-D99B-4103-B3D2-486F21CD4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57A2C-4F4B-4525-AD61-E8975D35F509}"/>
              </a:ext>
            </a:extLst>
          </p:cNvPr>
          <p:cNvSpPr>
            <a:spLocks noGrp="1"/>
          </p:cNvSpPr>
          <p:nvPr>
            <p:ph type="sldNum" sz="quarter" idx="12"/>
          </p:nvPr>
        </p:nvSpPr>
        <p:spPr/>
        <p:txBody>
          <a:bodyPr/>
          <a:lstStyle/>
          <a:p>
            <a:fld id="{D89C0454-064C-4240-B460-36D9A30F47A9}" type="slidenum">
              <a:rPr lang="en-US" smtClean="0"/>
              <a:t>‹#›</a:t>
            </a:fld>
            <a:endParaRPr lang="en-US"/>
          </a:p>
        </p:txBody>
      </p:sp>
    </p:spTree>
    <p:extLst>
      <p:ext uri="{BB962C8B-B14F-4D97-AF65-F5344CB8AC3E}">
        <p14:creationId xmlns:p14="http://schemas.microsoft.com/office/powerpoint/2010/main" val="207993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A3D53-E804-4BD4-99E6-51EAC2259F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F30C5E-F551-4F03-86A1-5F04BDB645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A6008-8551-4499-95D3-FB73BCFCD7FD}"/>
              </a:ext>
            </a:extLst>
          </p:cNvPr>
          <p:cNvSpPr>
            <a:spLocks noGrp="1"/>
          </p:cNvSpPr>
          <p:nvPr>
            <p:ph type="dt" sz="half" idx="10"/>
          </p:nvPr>
        </p:nvSpPr>
        <p:spPr/>
        <p:txBody>
          <a:bodyPr/>
          <a:lstStyle/>
          <a:p>
            <a:fld id="{D76AFDDC-29B3-4C53-A9D8-A5296F9245C0}" type="datetimeFigureOut">
              <a:rPr lang="en-US" smtClean="0"/>
              <a:t>2/19/2022</a:t>
            </a:fld>
            <a:endParaRPr lang="en-US"/>
          </a:p>
        </p:txBody>
      </p:sp>
      <p:sp>
        <p:nvSpPr>
          <p:cNvPr id="5" name="Footer Placeholder 4">
            <a:extLst>
              <a:ext uri="{FF2B5EF4-FFF2-40B4-BE49-F238E27FC236}">
                <a16:creationId xmlns:a16="http://schemas.microsoft.com/office/drawing/2014/main" id="{E1CDFB11-AA5D-47A8-A797-3948864F7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F721D-2EEA-4FEC-82D1-20FCB1F06C86}"/>
              </a:ext>
            </a:extLst>
          </p:cNvPr>
          <p:cNvSpPr>
            <a:spLocks noGrp="1"/>
          </p:cNvSpPr>
          <p:nvPr>
            <p:ph type="sldNum" sz="quarter" idx="12"/>
          </p:nvPr>
        </p:nvSpPr>
        <p:spPr/>
        <p:txBody>
          <a:bodyPr/>
          <a:lstStyle/>
          <a:p>
            <a:fld id="{D89C0454-064C-4240-B460-36D9A30F47A9}" type="slidenum">
              <a:rPr lang="en-US" smtClean="0"/>
              <a:t>‹#›</a:t>
            </a:fld>
            <a:endParaRPr lang="en-US"/>
          </a:p>
        </p:txBody>
      </p:sp>
    </p:spTree>
    <p:extLst>
      <p:ext uri="{BB962C8B-B14F-4D97-AF65-F5344CB8AC3E}">
        <p14:creationId xmlns:p14="http://schemas.microsoft.com/office/powerpoint/2010/main" val="48076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47D5-9AAD-4FC7-87E5-13829541B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2F7E6-F162-4DEB-9717-C54C0B6787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7CC92-CAEB-4C22-A57B-B89AE4E3CA93}"/>
              </a:ext>
            </a:extLst>
          </p:cNvPr>
          <p:cNvSpPr>
            <a:spLocks noGrp="1"/>
          </p:cNvSpPr>
          <p:nvPr>
            <p:ph type="dt" sz="half" idx="10"/>
          </p:nvPr>
        </p:nvSpPr>
        <p:spPr/>
        <p:txBody>
          <a:bodyPr/>
          <a:lstStyle/>
          <a:p>
            <a:fld id="{D76AFDDC-29B3-4C53-A9D8-A5296F9245C0}" type="datetimeFigureOut">
              <a:rPr lang="en-US" smtClean="0"/>
              <a:t>2/19/2022</a:t>
            </a:fld>
            <a:endParaRPr lang="en-US"/>
          </a:p>
        </p:txBody>
      </p:sp>
      <p:sp>
        <p:nvSpPr>
          <p:cNvPr id="5" name="Footer Placeholder 4">
            <a:extLst>
              <a:ext uri="{FF2B5EF4-FFF2-40B4-BE49-F238E27FC236}">
                <a16:creationId xmlns:a16="http://schemas.microsoft.com/office/drawing/2014/main" id="{90F4DD4F-FBD5-4690-8778-F49C3934F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50410-FD50-49BF-AD9F-4D35261D1FE9}"/>
              </a:ext>
            </a:extLst>
          </p:cNvPr>
          <p:cNvSpPr>
            <a:spLocks noGrp="1"/>
          </p:cNvSpPr>
          <p:nvPr>
            <p:ph type="sldNum" sz="quarter" idx="12"/>
          </p:nvPr>
        </p:nvSpPr>
        <p:spPr/>
        <p:txBody>
          <a:bodyPr/>
          <a:lstStyle/>
          <a:p>
            <a:fld id="{D89C0454-064C-4240-B460-36D9A30F47A9}" type="slidenum">
              <a:rPr lang="en-US" smtClean="0"/>
              <a:t>‹#›</a:t>
            </a:fld>
            <a:endParaRPr lang="en-US"/>
          </a:p>
        </p:txBody>
      </p:sp>
    </p:spTree>
    <p:extLst>
      <p:ext uri="{BB962C8B-B14F-4D97-AF65-F5344CB8AC3E}">
        <p14:creationId xmlns:p14="http://schemas.microsoft.com/office/powerpoint/2010/main" val="281068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34C4D-75D5-46CD-9422-78D08EBBEA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0D8B72-F2BE-4F15-A487-8BF19E9C5A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8F579-B9A9-4223-AE12-B607ED08EAB7}"/>
              </a:ext>
            </a:extLst>
          </p:cNvPr>
          <p:cNvSpPr>
            <a:spLocks noGrp="1"/>
          </p:cNvSpPr>
          <p:nvPr>
            <p:ph type="dt" sz="half" idx="10"/>
          </p:nvPr>
        </p:nvSpPr>
        <p:spPr/>
        <p:txBody>
          <a:bodyPr/>
          <a:lstStyle/>
          <a:p>
            <a:fld id="{D76AFDDC-29B3-4C53-A9D8-A5296F9245C0}" type="datetimeFigureOut">
              <a:rPr lang="en-US" smtClean="0"/>
              <a:t>2/19/2022</a:t>
            </a:fld>
            <a:endParaRPr lang="en-US"/>
          </a:p>
        </p:txBody>
      </p:sp>
      <p:sp>
        <p:nvSpPr>
          <p:cNvPr id="5" name="Footer Placeholder 4">
            <a:extLst>
              <a:ext uri="{FF2B5EF4-FFF2-40B4-BE49-F238E27FC236}">
                <a16:creationId xmlns:a16="http://schemas.microsoft.com/office/drawing/2014/main" id="{F67F14EE-32AA-4220-8C6A-163DD8589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0C52A-1DB7-402F-A179-96C97874332A}"/>
              </a:ext>
            </a:extLst>
          </p:cNvPr>
          <p:cNvSpPr>
            <a:spLocks noGrp="1"/>
          </p:cNvSpPr>
          <p:nvPr>
            <p:ph type="sldNum" sz="quarter" idx="12"/>
          </p:nvPr>
        </p:nvSpPr>
        <p:spPr/>
        <p:txBody>
          <a:bodyPr/>
          <a:lstStyle/>
          <a:p>
            <a:fld id="{D89C0454-064C-4240-B460-36D9A30F47A9}" type="slidenum">
              <a:rPr lang="en-US" smtClean="0"/>
              <a:t>‹#›</a:t>
            </a:fld>
            <a:endParaRPr lang="en-US"/>
          </a:p>
        </p:txBody>
      </p:sp>
    </p:spTree>
    <p:extLst>
      <p:ext uri="{BB962C8B-B14F-4D97-AF65-F5344CB8AC3E}">
        <p14:creationId xmlns:p14="http://schemas.microsoft.com/office/powerpoint/2010/main" val="37618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9234-080C-4CE8-BA8D-6D3A3DF5E5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73F39-B9FE-4F6D-ACBC-99FED016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19EE07-78FD-4419-AF30-07AE08901E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01E2E8-99E4-47A6-A421-6417844F37CF}"/>
              </a:ext>
            </a:extLst>
          </p:cNvPr>
          <p:cNvSpPr>
            <a:spLocks noGrp="1"/>
          </p:cNvSpPr>
          <p:nvPr>
            <p:ph type="dt" sz="half" idx="10"/>
          </p:nvPr>
        </p:nvSpPr>
        <p:spPr/>
        <p:txBody>
          <a:bodyPr/>
          <a:lstStyle/>
          <a:p>
            <a:fld id="{D76AFDDC-29B3-4C53-A9D8-A5296F9245C0}" type="datetimeFigureOut">
              <a:rPr lang="en-US" smtClean="0"/>
              <a:t>2/19/2022</a:t>
            </a:fld>
            <a:endParaRPr lang="en-US"/>
          </a:p>
        </p:txBody>
      </p:sp>
      <p:sp>
        <p:nvSpPr>
          <p:cNvPr id="6" name="Footer Placeholder 5">
            <a:extLst>
              <a:ext uri="{FF2B5EF4-FFF2-40B4-BE49-F238E27FC236}">
                <a16:creationId xmlns:a16="http://schemas.microsoft.com/office/drawing/2014/main" id="{39270B0C-280D-4B0C-9413-447A534AF7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8CFEF-EF5C-4A55-96BB-A96B8FD5137D}"/>
              </a:ext>
            </a:extLst>
          </p:cNvPr>
          <p:cNvSpPr>
            <a:spLocks noGrp="1"/>
          </p:cNvSpPr>
          <p:nvPr>
            <p:ph type="sldNum" sz="quarter" idx="12"/>
          </p:nvPr>
        </p:nvSpPr>
        <p:spPr/>
        <p:txBody>
          <a:bodyPr/>
          <a:lstStyle/>
          <a:p>
            <a:fld id="{D89C0454-064C-4240-B460-36D9A30F47A9}" type="slidenum">
              <a:rPr lang="en-US" smtClean="0"/>
              <a:t>‹#›</a:t>
            </a:fld>
            <a:endParaRPr lang="en-US"/>
          </a:p>
        </p:txBody>
      </p:sp>
    </p:spTree>
    <p:extLst>
      <p:ext uri="{BB962C8B-B14F-4D97-AF65-F5344CB8AC3E}">
        <p14:creationId xmlns:p14="http://schemas.microsoft.com/office/powerpoint/2010/main" val="135646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8CD0-EAFC-4CA3-8C44-18C347AD41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4725B4-B787-4626-975D-8029FDFE5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CC086B-EA8D-48A9-99C8-29A5AAC1EA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7C4E21-3755-4C5F-BC02-31C70DC95A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F7A81-D910-4B17-B169-65EBCFF7E9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6F3B3B-2AA5-4488-B687-B790E88BDE95}"/>
              </a:ext>
            </a:extLst>
          </p:cNvPr>
          <p:cNvSpPr>
            <a:spLocks noGrp="1"/>
          </p:cNvSpPr>
          <p:nvPr>
            <p:ph type="dt" sz="half" idx="10"/>
          </p:nvPr>
        </p:nvSpPr>
        <p:spPr/>
        <p:txBody>
          <a:bodyPr/>
          <a:lstStyle/>
          <a:p>
            <a:fld id="{D76AFDDC-29B3-4C53-A9D8-A5296F9245C0}" type="datetimeFigureOut">
              <a:rPr lang="en-US" smtClean="0"/>
              <a:t>2/19/2022</a:t>
            </a:fld>
            <a:endParaRPr lang="en-US"/>
          </a:p>
        </p:txBody>
      </p:sp>
      <p:sp>
        <p:nvSpPr>
          <p:cNvPr id="8" name="Footer Placeholder 7">
            <a:extLst>
              <a:ext uri="{FF2B5EF4-FFF2-40B4-BE49-F238E27FC236}">
                <a16:creationId xmlns:a16="http://schemas.microsoft.com/office/drawing/2014/main" id="{60ECD2DD-BFF8-40B9-8A63-B4D478E92D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C3255B-1B81-4443-AA3A-E2C378117E6F}"/>
              </a:ext>
            </a:extLst>
          </p:cNvPr>
          <p:cNvSpPr>
            <a:spLocks noGrp="1"/>
          </p:cNvSpPr>
          <p:nvPr>
            <p:ph type="sldNum" sz="quarter" idx="12"/>
          </p:nvPr>
        </p:nvSpPr>
        <p:spPr/>
        <p:txBody>
          <a:bodyPr/>
          <a:lstStyle/>
          <a:p>
            <a:fld id="{D89C0454-064C-4240-B460-36D9A30F47A9}" type="slidenum">
              <a:rPr lang="en-US" smtClean="0"/>
              <a:t>‹#›</a:t>
            </a:fld>
            <a:endParaRPr lang="en-US"/>
          </a:p>
        </p:txBody>
      </p:sp>
    </p:spTree>
    <p:extLst>
      <p:ext uri="{BB962C8B-B14F-4D97-AF65-F5344CB8AC3E}">
        <p14:creationId xmlns:p14="http://schemas.microsoft.com/office/powerpoint/2010/main" val="398288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4C9-791F-47E7-973A-35C0CBE5CA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A6BA1A-AC30-4BDC-80C6-2569BC4EC54E}"/>
              </a:ext>
            </a:extLst>
          </p:cNvPr>
          <p:cNvSpPr>
            <a:spLocks noGrp="1"/>
          </p:cNvSpPr>
          <p:nvPr>
            <p:ph type="dt" sz="half" idx="10"/>
          </p:nvPr>
        </p:nvSpPr>
        <p:spPr/>
        <p:txBody>
          <a:bodyPr/>
          <a:lstStyle/>
          <a:p>
            <a:fld id="{D76AFDDC-29B3-4C53-A9D8-A5296F9245C0}" type="datetimeFigureOut">
              <a:rPr lang="en-US" smtClean="0"/>
              <a:t>2/19/2022</a:t>
            </a:fld>
            <a:endParaRPr lang="en-US"/>
          </a:p>
        </p:txBody>
      </p:sp>
      <p:sp>
        <p:nvSpPr>
          <p:cNvPr id="4" name="Footer Placeholder 3">
            <a:extLst>
              <a:ext uri="{FF2B5EF4-FFF2-40B4-BE49-F238E27FC236}">
                <a16:creationId xmlns:a16="http://schemas.microsoft.com/office/drawing/2014/main" id="{E9ADE7DC-70A5-44A4-948B-08E63B2442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8E863E-99FE-480D-A930-A10D626BC74D}"/>
              </a:ext>
            </a:extLst>
          </p:cNvPr>
          <p:cNvSpPr>
            <a:spLocks noGrp="1"/>
          </p:cNvSpPr>
          <p:nvPr>
            <p:ph type="sldNum" sz="quarter" idx="12"/>
          </p:nvPr>
        </p:nvSpPr>
        <p:spPr/>
        <p:txBody>
          <a:bodyPr/>
          <a:lstStyle/>
          <a:p>
            <a:fld id="{D89C0454-064C-4240-B460-36D9A30F47A9}" type="slidenum">
              <a:rPr lang="en-US" smtClean="0"/>
              <a:t>‹#›</a:t>
            </a:fld>
            <a:endParaRPr lang="en-US"/>
          </a:p>
        </p:txBody>
      </p:sp>
    </p:spTree>
    <p:extLst>
      <p:ext uri="{BB962C8B-B14F-4D97-AF65-F5344CB8AC3E}">
        <p14:creationId xmlns:p14="http://schemas.microsoft.com/office/powerpoint/2010/main" val="226126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D9579-5FE8-4AB3-B426-337DE8641C89}"/>
              </a:ext>
            </a:extLst>
          </p:cNvPr>
          <p:cNvSpPr>
            <a:spLocks noGrp="1"/>
          </p:cNvSpPr>
          <p:nvPr>
            <p:ph type="dt" sz="half" idx="10"/>
          </p:nvPr>
        </p:nvSpPr>
        <p:spPr/>
        <p:txBody>
          <a:bodyPr/>
          <a:lstStyle/>
          <a:p>
            <a:fld id="{D76AFDDC-29B3-4C53-A9D8-A5296F9245C0}" type="datetimeFigureOut">
              <a:rPr lang="en-US" smtClean="0"/>
              <a:t>2/19/2022</a:t>
            </a:fld>
            <a:endParaRPr lang="en-US"/>
          </a:p>
        </p:txBody>
      </p:sp>
      <p:sp>
        <p:nvSpPr>
          <p:cNvPr id="3" name="Footer Placeholder 2">
            <a:extLst>
              <a:ext uri="{FF2B5EF4-FFF2-40B4-BE49-F238E27FC236}">
                <a16:creationId xmlns:a16="http://schemas.microsoft.com/office/drawing/2014/main" id="{913C69C2-506B-4104-AE67-9BEA6AFE16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36D793-CFFA-4FE4-BF70-FB0D74390F5F}"/>
              </a:ext>
            </a:extLst>
          </p:cNvPr>
          <p:cNvSpPr>
            <a:spLocks noGrp="1"/>
          </p:cNvSpPr>
          <p:nvPr>
            <p:ph type="sldNum" sz="quarter" idx="12"/>
          </p:nvPr>
        </p:nvSpPr>
        <p:spPr/>
        <p:txBody>
          <a:bodyPr/>
          <a:lstStyle/>
          <a:p>
            <a:fld id="{D89C0454-064C-4240-B460-36D9A30F47A9}" type="slidenum">
              <a:rPr lang="en-US" smtClean="0"/>
              <a:t>‹#›</a:t>
            </a:fld>
            <a:endParaRPr lang="en-US"/>
          </a:p>
        </p:txBody>
      </p:sp>
    </p:spTree>
    <p:extLst>
      <p:ext uri="{BB962C8B-B14F-4D97-AF65-F5344CB8AC3E}">
        <p14:creationId xmlns:p14="http://schemas.microsoft.com/office/powerpoint/2010/main" val="226795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EFE6-2286-4C60-BFE7-45BC2C5E62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B11E2-9C45-4C9E-9273-7CE0D30B8A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9D5375-4885-4DF5-BC08-5B4627E9D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5B03-B572-46B7-A9ED-ABFAC9ACB89B}"/>
              </a:ext>
            </a:extLst>
          </p:cNvPr>
          <p:cNvSpPr>
            <a:spLocks noGrp="1"/>
          </p:cNvSpPr>
          <p:nvPr>
            <p:ph type="dt" sz="half" idx="10"/>
          </p:nvPr>
        </p:nvSpPr>
        <p:spPr/>
        <p:txBody>
          <a:bodyPr/>
          <a:lstStyle/>
          <a:p>
            <a:fld id="{D76AFDDC-29B3-4C53-A9D8-A5296F9245C0}" type="datetimeFigureOut">
              <a:rPr lang="en-US" smtClean="0"/>
              <a:t>2/19/2022</a:t>
            </a:fld>
            <a:endParaRPr lang="en-US"/>
          </a:p>
        </p:txBody>
      </p:sp>
      <p:sp>
        <p:nvSpPr>
          <p:cNvPr id="6" name="Footer Placeholder 5">
            <a:extLst>
              <a:ext uri="{FF2B5EF4-FFF2-40B4-BE49-F238E27FC236}">
                <a16:creationId xmlns:a16="http://schemas.microsoft.com/office/drawing/2014/main" id="{0F16A5A7-4A4F-4633-8518-E33E4CDC6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7CF67-23D3-4883-BF50-9F4B46975691}"/>
              </a:ext>
            </a:extLst>
          </p:cNvPr>
          <p:cNvSpPr>
            <a:spLocks noGrp="1"/>
          </p:cNvSpPr>
          <p:nvPr>
            <p:ph type="sldNum" sz="quarter" idx="12"/>
          </p:nvPr>
        </p:nvSpPr>
        <p:spPr/>
        <p:txBody>
          <a:bodyPr/>
          <a:lstStyle/>
          <a:p>
            <a:fld id="{D89C0454-064C-4240-B460-36D9A30F47A9}" type="slidenum">
              <a:rPr lang="en-US" smtClean="0"/>
              <a:t>‹#›</a:t>
            </a:fld>
            <a:endParaRPr lang="en-US"/>
          </a:p>
        </p:txBody>
      </p:sp>
    </p:spTree>
    <p:extLst>
      <p:ext uri="{BB962C8B-B14F-4D97-AF65-F5344CB8AC3E}">
        <p14:creationId xmlns:p14="http://schemas.microsoft.com/office/powerpoint/2010/main" val="139752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E09C-E133-4AFF-AEA5-24A139767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E91D0-E2B5-43BD-A494-25349963B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98DC1F-FF55-494F-A897-393EC2900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0716D4-FE48-4398-ACCA-73BD8FB18491}"/>
              </a:ext>
            </a:extLst>
          </p:cNvPr>
          <p:cNvSpPr>
            <a:spLocks noGrp="1"/>
          </p:cNvSpPr>
          <p:nvPr>
            <p:ph type="dt" sz="half" idx="10"/>
          </p:nvPr>
        </p:nvSpPr>
        <p:spPr/>
        <p:txBody>
          <a:bodyPr/>
          <a:lstStyle/>
          <a:p>
            <a:fld id="{D76AFDDC-29B3-4C53-A9D8-A5296F9245C0}" type="datetimeFigureOut">
              <a:rPr lang="en-US" smtClean="0"/>
              <a:t>2/19/2022</a:t>
            </a:fld>
            <a:endParaRPr lang="en-US"/>
          </a:p>
        </p:txBody>
      </p:sp>
      <p:sp>
        <p:nvSpPr>
          <p:cNvPr id="6" name="Footer Placeholder 5">
            <a:extLst>
              <a:ext uri="{FF2B5EF4-FFF2-40B4-BE49-F238E27FC236}">
                <a16:creationId xmlns:a16="http://schemas.microsoft.com/office/drawing/2014/main" id="{06824142-9975-45F7-A438-80FE68EA7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94F444-C836-4E9D-A0AA-7EF70D5B60BD}"/>
              </a:ext>
            </a:extLst>
          </p:cNvPr>
          <p:cNvSpPr>
            <a:spLocks noGrp="1"/>
          </p:cNvSpPr>
          <p:nvPr>
            <p:ph type="sldNum" sz="quarter" idx="12"/>
          </p:nvPr>
        </p:nvSpPr>
        <p:spPr/>
        <p:txBody>
          <a:bodyPr/>
          <a:lstStyle/>
          <a:p>
            <a:fld id="{D89C0454-064C-4240-B460-36D9A30F47A9}" type="slidenum">
              <a:rPr lang="en-US" smtClean="0"/>
              <a:t>‹#›</a:t>
            </a:fld>
            <a:endParaRPr lang="en-US"/>
          </a:p>
        </p:txBody>
      </p:sp>
    </p:spTree>
    <p:extLst>
      <p:ext uri="{BB962C8B-B14F-4D97-AF65-F5344CB8AC3E}">
        <p14:creationId xmlns:p14="http://schemas.microsoft.com/office/powerpoint/2010/main" val="1592768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5E8CCC-24D9-4EA7-A3B8-3965674EC3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42F671-F3DA-4063-BB5D-D5985717E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6A209-FDDD-445B-B3F5-7473C6F69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AFDDC-29B3-4C53-A9D8-A5296F9245C0}" type="datetimeFigureOut">
              <a:rPr lang="en-US" smtClean="0"/>
              <a:t>2/19/2022</a:t>
            </a:fld>
            <a:endParaRPr lang="en-US"/>
          </a:p>
        </p:txBody>
      </p:sp>
      <p:sp>
        <p:nvSpPr>
          <p:cNvPr id="5" name="Footer Placeholder 4">
            <a:extLst>
              <a:ext uri="{FF2B5EF4-FFF2-40B4-BE49-F238E27FC236}">
                <a16:creationId xmlns:a16="http://schemas.microsoft.com/office/drawing/2014/main" id="{1DDB82A6-6331-4184-A2A8-E0D26D1BB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EA92D3-1508-40CC-B132-B4B4E3093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C0454-064C-4240-B460-36D9A30F47A9}" type="slidenum">
              <a:rPr lang="en-US" smtClean="0"/>
              <a:t>‹#›</a:t>
            </a:fld>
            <a:endParaRPr lang="en-US"/>
          </a:p>
        </p:txBody>
      </p:sp>
    </p:spTree>
    <p:extLst>
      <p:ext uri="{BB962C8B-B14F-4D97-AF65-F5344CB8AC3E}">
        <p14:creationId xmlns:p14="http://schemas.microsoft.com/office/powerpoint/2010/main" val="272073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DA41-926C-426C-AD68-67BBE5E7CAC0}"/>
              </a:ext>
            </a:extLst>
          </p:cNvPr>
          <p:cNvSpPr>
            <a:spLocks noGrp="1"/>
          </p:cNvSpPr>
          <p:nvPr>
            <p:ph type="title"/>
          </p:nvPr>
        </p:nvSpPr>
        <p:spPr/>
        <p:txBody>
          <a:bodyPr/>
          <a:lstStyle/>
          <a:p>
            <a:r>
              <a:rPr lang="en-US" dirty="0"/>
              <a:t>What breed is my chicken?</a:t>
            </a:r>
            <a:br>
              <a:rPr lang="en-US" dirty="0"/>
            </a:br>
            <a:endParaRPr lang="en-US" dirty="0"/>
          </a:p>
        </p:txBody>
      </p:sp>
      <p:pic>
        <p:nvPicPr>
          <p:cNvPr id="5" name="Content Placeholder 4" descr="A chicken standing on the ground&#10;&#10;Description automatically generated with medium confidence">
            <a:extLst>
              <a:ext uri="{FF2B5EF4-FFF2-40B4-BE49-F238E27FC236}">
                <a16:creationId xmlns:a16="http://schemas.microsoft.com/office/drawing/2014/main" id="{3B2F2769-68CF-4276-A408-9ADBEB02BF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338" y="1531634"/>
            <a:ext cx="3008678" cy="2040898"/>
          </a:xfrm>
        </p:spPr>
      </p:pic>
      <p:pic>
        <p:nvPicPr>
          <p:cNvPr id="6" name="Picture 5">
            <a:extLst>
              <a:ext uri="{FF2B5EF4-FFF2-40B4-BE49-F238E27FC236}">
                <a16:creationId xmlns:a16="http://schemas.microsoft.com/office/drawing/2014/main" id="{A1724404-051D-4B2E-9444-028832E0D7D7}"/>
              </a:ext>
            </a:extLst>
          </p:cNvPr>
          <p:cNvPicPr>
            <a:picLocks noChangeAspect="1"/>
          </p:cNvPicPr>
          <p:nvPr/>
        </p:nvPicPr>
        <p:blipFill>
          <a:blip r:embed="rId3"/>
          <a:stretch>
            <a:fillRect/>
          </a:stretch>
        </p:blipFill>
        <p:spPr>
          <a:xfrm>
            <a:off x="9913988" y="179312"/>
            <a:ext cx="2145978" cy="2182557"/>
          </a:xfrm>
          <a:prstGeom prst="rect">
            <a:avLst/>
          </a:prstGeom>
        </p:spPr>
      </p:pic>
      <p:sp>
        <p:nvSpPr>
          <p:cNvPr id="9" name="TextBox 8">
            <a:extLst>
              <a:ext uri="{FF2B5EF4-FFF2-40B4-BE49-F238E27FC236}">
                <a16:creationId xmlns:a16="http://schemas.microsoft.com/office/drawing/2014/main" id="{C4306EBA-CF3D-406E-A632-FE21CCCA90E9}"/>
              </a:ext>
            </a:extLst>
          </p:cNvPr>
          <p:cNvSpPr txBox="1"/>
          <p:nvPr/>
        </p:nvSpPr>
        <p:spPr>
          <a:xfrm>
            <a:off x="8637224" y="5949108"/>
            <a:ext cx="3283027" cy="646331"/>
          </a:xfrm>
          <a:prstGeom prst="rect">
            <a:avLst/>
          </a:prstGeom>
          <a:noFill/>
        </p:spPr>
        <p:txBody>
          <a:bodyPr wrap="square">
            <a:spAutoFit/>
          </a:bodyPr>
          <a:lstStyle/>
          <a:p>
            <a:r>
              <a:rPr lang="en-US" dirty="0"/>
              <a:t>4H of Essex County Chicken Club</a:t>
            </a:r>
          </a:p>
          <a:p>
            <a:r>
              <a:rPr lang="en-US" dirty="0"/>
              <a:t>February 11, 2022</a:t>
            </a:r>
          </a:p>
        </p:txBody>
      </p:sp>
      <p:pic>
        <p:nvPicPr>
          <p:cNvPr id="11" name="Picture 10" descr="A group of chickens in a coop&#10;&#10;Description automatically generated with medium confidence">
            <a:extLst>
              <a:ext uri="{FF2B5EF4-FFF2-40B4-BE49-F238E27FC236}">
                <a16:creationId xmlns:a16="http://schemas.microsoft.com/office/drawing/2014/main" id="{F69AA7B5-C5C1-4852-ADFF-1FC9B1E0AF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2528" y="1289039"/>
            <a:ext cx="3076353" cy="2307265"/>
          </a:xfrm>
          <a:prstGeom prst="rect">
            <a:avLst/>
          </a:prstGeom>
        </p:spPr>
      </p:pic>
      <p:pic>
        <p:nvPicPr>
          <p:cNvPr id="13" name="Picture 12" descr="A chicken in a cage&#10;&#10;Description automatically generated with medium confidence">
            <a:extLst>
              <a:ext uri="{FF2B5EF4-FFF2-40B4-BE49-F238E27FC236}">
                <a16:creationId xmlns:a16="http://schemas.microsoft.com/office/drawing/2014/main" id="{08620FF4-0BE7-4B2A-B0A4-F7624E93B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1735" y="384518"/>
            <a:ext cx="2089741" cy="2786321"/>
          </a:xfrm>
          <a:prstGeom prst="rect">
            <a:avLst/>
          </a:prstGeom>
        </p:spPr>
      </p:pic>
      <p:pic>
        <p:nvPicPr>
          <p:cNvPr id="15" name="Picture 14" descr="A picture containing chicken, bird, ground, gallinaceous bird&#10;&#10;Description automatically generated">
            <a:extLst>
              <a:ext uri="{FF2B5EF4-FFF2-40B4-BE49-F238E27FC236}">
                <a16:creationId xmlns:a16="http://schemas.microsoft.com/office/drawing/2014/main" id="{91BB86C5-1A5D-458F-B3B2-1865E70EB9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913" y="4021770"/>
            <a:ext cx="2738527" cy="2053895"/>
          </a:xfrm>
          <a:prstGeom prst="rect">
            <a:avLst/>
          </a:prstGeom>
        </p:spPr>
      </p:pic>
      <p:pic>
        <p:nvPicPr>
          <p:cNvPr id="17" name="Picture 16" descr="A group of chickens&#10;&#10;Description automatically generated with low confidence">
            <a:extLst>
              <a:ext uri="{FF2B5EF4-FFF2-40B4-BE49-F238E27FC236}">
                <a16:creationId xmlns:a16="http://schemas.microsoft.com/office/drawing/2014/main" id="{B90BF8F3-22CA-440E-8A08-3EAD316320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9092" y="4371717"/>
            <a:ext cx="2721199" cy="2040899"/>
          </a:xfrm>
          <a:prstGeom prst="rect">
            <a:avLst/>
          </a:prstGeom>
        </p:spPr>
      </p:pic>
      <p:pic>
        <p:nvPicPr>
          <p:cNvPr id="19" name="Picture 18" descr="A picture containing gallinaceous bird, standing, bird, chicken&#10;&#10;Description automatically generated">
            <a:extLst>
              <a:ext uri="{FF2B5EF4-FFF2-40B4-BE49-F238E27FC236}">
                <a16:creationId xmlns:a16="http://schemas.microsoft.com/office/drawing/2014/main" id="{84E943D7-1EB5-48BF-A41A-47B501BE81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5344" y="2751991"/>
            <a:ext cx="2105246" cy="2806995"/>
          </a:xfrm>
          <a:prstGeom prst="rect">
            <a:avLst/>
          </a:prstGeom>
        </p:spPr>
      </p:pic>
      <p:pic>
        <p:nvPicPr>
          <p:cNvPr id="21" name="Picture 20" descr="A group of chickens in a coop&#10;&#10;Description automatically generated with low confidence">
            <a:extLst>
              <a:ext uri="{FF2B5EF4-FFF2-40B4-BE49-F238E27FC236}">
                <a16:creationId xmlns:a16="http://schemas.microsoft.com/office/drawing/2014/main" id="{AEFEE05D-4E70-4341-975B-40B76437CF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6972" y="3899813"/>
            <a:ext cx="1930252" cy="2573669"/>
          </a:xfrm>
          <a:prstGeom prst="rect">
            <a:avLst/>
          </a:prstGeom>
        </p:spPr>
      </p:pic>
    </p:spTree>
    <p:extLst>
      <p:ext uri="{BB962C8B-B14F-4D97-AF65-F5344CB8AC3E}">
        <p14:creationId xmlns:p14="http://schemas.microsoft.com/office/powerpoint/2010/main" val="147397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DA41-926C-426C-AD68-67BBE5E7CAC0}"/>
              </a:ext>
            </a:extLst>
          </p:cNvPr>
          <p:cNvSpPr>
            <a:spLocks noGrp="1"/>
          </p:cNvSpPr>
          <p:nvPr>
            <p:ph type="title"/>
          </p:nvPr>
        </p:nvSpPr>
        <p:spPr/>
        <p:txBody>
          <a:bodyPr>
            <a:normAutofit fontScale="90000"/>
          </a:bodyPr>
          <a:lstStyle/>
          <a:p>
            <a:r>
              <a:rPr lang="en-US" dirty="0"/>
              <a:t>What breeds of chickens are at the </a:t>
            </a:r>
            <a:br>
              <a:rPr lang="en-US" dirty="0"/>
            </a:br>
            <a:r>
              <a:rPr lang="en-US" dirty="0"/>
              <a:t>Montclair Community Farm?</a:t>
            </a:r>
            <a:br>
              <a:rPr lang="en-US" dirty="0"/>
            </a:br>
            <a:endParaRPr lang="en-US" dirty="0"/>
          </a:p>
        </p:txBody>
      </p:sp>
      <p:pic>
        <p:nvPicPr>
          <p:cNvPr id="6" name="Picture 5">
            <a:extLst>
              <a:ext uri="{FF2B5EF4-FFF2-40B4-BE49-F238E27FC236}">
                <a16:creationId xmlns:a16="http://schemas.microsoft.com/office/drawing/2014/main" id="{A1724404-051D-4B2E-9444-028832E0D7D7}"/>
              </a:ext>
            </a:extLst>
          </p:cNvPr>
          <p:cNvPicPr>
            <a:picLocks noChangeAspect="1"/>
          </p:cNvPicPr>
          <p:nvPr/>
        </p:nvPicPr>
        <p:blipFill>
          <a:blip r:embed="rId2"/>
          <a:stretch>
            <a:fillRect/>
          </a:stretch>
        </p:blipFill>
        <p:spPr>
          <a:xfrm>
            <a:off x="10278737" y="262561"/>
            <a:ext cx="1643603" cy="1671619"/>
          </a:xfrm>
          <a:prstGeom prst="rect">
            <a:avLst/>
          </a:prstGeom>
        </p:spPr>
      </p:pic>
      <p:sp>
        <p:nvSpPr>
          <p:cNvPr id="9" name="TextBox 8">
            <a:extLst>
              <a:ext uri="{FF2B5EF4-FFF2-40B4-BE49-F238E27FC236}">
                <a16:creationId xmlns:a16="http://schemas.microsoft.com/office/drawing/2014/main" id="{C4306EBA-CF3D-406E-A632-FE21CCCA90E9}"/>
              </a:ext>
            </a:extLst>
          </p:cNvPr>
          <p:cNvSpPr txBox="1"/>
          <p:nvPr/>
        </p:nvSpPr>
        <p:spPr>
          <a:xfrm>
            <a:off x="8637224" y="5949108"/>
            <a:ext cx="3283027" cy="646331"/>
          </a:xfrm>
          <a:prstGeom prst="rect">
            <a:avLst/>
          </a:prstGeom>
          <a:noFill/>
        </p:spPr>
        <p:txBody>
          <a:bodyPr wrap="square">
            <a:spAutoFit/>
          </a:bodyPr>
          <a:lstStyle/>
          <a:p>
            <a:r>
              <a:rPr lang="en-US" dirty="0"/>
              <a:t>4H of Essex County Chicken Club</a:t>
            </a:r>
          </a:p>
          <a:p>
            <a:r>
              <a:rPr lang="en-US" dirty="0"/>
              <a:t>February 11, 2022</a:t>
            </a:r>
          </a:p>
        </p:txBody>
      </p:sp>
      <p:sp>
        <p:nvSpPr>
          <p:cNvPr id="4" name="Content Placeholder 3">
            <a:extLst>
              <a:ext uri="{FF2B5EF4-FFF2-40B4-BE49-F238E27FC236}">
                <a16:creationId xmlns:a16="http://schemas.microsoft.com/office/drawing/2014/main" id="{C380202E-9F02-4B68-91CC-C6BD32A4FA80}"/>
              </a:ext>
            </a:extLst>
          </p:cNvPr>
          <p:cNvSpPr>
            <a:spLocks noGrp="1"/>
          </p:cNvSpPr>
          <p:nvPr>
            <p:ph idx="1"/>
          </p:nvPr>
        </p:nvSpPr>
        <p:spPr>
          <a:xfrm>
            <a:off x="838200" y="1644229"/>
            <a:ext cx="10515600" cy="4351338"/>
          </a:xfrm>
        </p:spPr>
        <p:txBody>
          <a:bodyPr>
            <a:normAutofit/>
          </a:bodyPr>
          <a:lstStyle/>
          <a:p>
            <a:pPr marL="0" indent="0">
              <a:buNone/>
            </a:pPr>
            <a:endParaRPr lang="en-US" dirty="0"/>
          </a:p>
          <a:p>
            <a:pPr marL="0" indent="0">
              <a:buNone/>
            </a:pPr>
            <a:r>
              <a:rPr lang="en-US" dirty="0"/>
              <a:t>The 4H of Essex County Chicken Club members volunteer to care for the chickens at the Montclair Community Farm. There are seven different breeds on the farm. This winter, the Youth Members (grades 4-7) studied chicken anatomy and each member researched a different chicken to identify the various breeds. </a:t>
            </a:r>
          </a:p>
          <a:p>
            <a:pPr marL="0" indent="0">
              <a:buNone/>
            </a:pPr>
            <a:endParaRPr lang="en-US" dirty="0"/>
          </a:p>
          <a:p>
            <a:pPr marL="0" indent="0">
              <a:buNone/>
            </a:pPr>
            <a:r>
              <a:rPr lang="en-US" dirty="0"/>
              <a:t>They observed characteristics of the anatomy and the temperament to determine each breed. The members then presented their research and also gave their chickens a “farm name.”</a:t>
            </a:r>
          </a:p>
        </p:txBody>
      </p:sp>
      <p:pic>
        <p:nvPicPr>
          <p:cNvPr id="7" name="Picture 6">
            <a:extLst>
              <a:ext uri="{FF2B5EF4-FFF2-40B4-BE49-F238E27FC236}">
                <a16:creationId xmlns:a16="http://schemas.microsoft.com/office/drawing/2014/main" id="{E2D1409D-BF98-4706-ACDF-A3F7FF7C4A86}"/>
              </a:ext>
            </a:extLst>
          </p:cNvPr>
          <p:cNvPicPr>
            <a:picLocks noChangeAspect="1"/>
          </p:cNvPicPr>
          <p:nvPr/>
        </p:nvPicPr>
        <p:blipFill>
          <a:blip r:embed="rId3"/>
          <a:stretch>
            <a:fillRect/>
          </a:stretch>
        </p:blipFill>
        <p:spPr>
          <a:xfrm>
            <a:off x="8359516" y="262561"/>
            <a:ext cx="1671619" cy="1671619"/>
          </a:xfrm>
          <a:prstGeom prst="rect">
            <a:avLst/>
          </a:prstGeom>
        </p:spPr>
      </p:pic>
    </p:spTree>
    <p:extLst>
      <p:ext uri="{BB962C8B-B14F-4D97-AF65-F5344CB8AC3E}">
        <p14:creationId xmlns:p14="http://schemas.microsoft.com/office/powerpoint/2010/main" val="352008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5BB5-0DB7-44C8-997E-10E9FDD9F1FA}"/>
              </a:ext>
            </a:extLst>
          </p:cNvPr>
          <p:cNvSpPr>
            <a:spLocks noGrp="1"/>
          </p:cNvSpPr>
          <p:nvPr>
            <p:ph type="title"/>
          </p:nvPr>
        </p:nvSpPr>
        <p:spPr>
          <a:xfrm>
            <a:off x="8819571" y="1255139"/>
            <a:ext cx="10515600" cy="1325563"/>
          </a:xfrm>
        </p:spPr>
        <p:txBody>
          <a:bodyPr>
            <a:normAutofit fontScale="90000"/>
          </a:bodyPr>
          <a:lstStyle/>
          <a:p>
            <a:br>
              <a:rPr lang="en-US" dirty="0"/>
            </a:br>
            <a:br>
              <a:rPr lang="en-US" dirty="0"/>
            </a:br>
            <a:br>
              <a:rPr lang="en-US" dirty="0"/>
            </a:br>
            <a:br>
              <a:rPr lang="en-US" dirty="0"/>
            </a:br>
            <a:r>
              <a:rPr lang="en-US" dirty="0"/>
              <a:t>“Stripey”</a:t>
            </a:r>
            <a:br>
              <a:rPr lang="en-US" dirty="0"/>
            </a:br>
            <a:br>
              <a:rPr lang="en-US" dirty="0"/>
            </a:br>
            <a:br>
              <a:rPr lang="en-US" dirty="0"/>
            </a:br>
            <a:br>
              <a:rPr lang="en-US" dirty="0"/>
            </a:br>
            <a:r>
              <a:rPr lang="en-US" dirty="0"/>
              <a:t>Breed:</a:t>
            </a:r>
            <a:br>
              <a:rPr lang="en-US" dirty="0"/>
            </a:br>
            <a:r>
              <a:rPr lang="en-US" dirty="0"/>
              <a:t>Wyandotte</a:t>
            </a:r>
            <a:br>
              <a:rPr lang="en-US" dirty="0"/>
            </a:br>
            <a:br>
              <a:rPr lang="en-US" dirty="0"/>
            </a:br>
            <a:br>
              <a:rPr lang="en-US" dirty="0"/>
            </a:br>
            <a:r>
              <a:rPr lang="en-US" dirty="0"/>
              <a:t>Club Member:</a:t>
            </a:r>
            <a:br>
              <a:rPr lang="en-US" dirty="0"/>
            </a:br>
            <a:r>
              <a:rPr lang="en-US" dirty="0"/>
              <a:t>Arlie</a:t>
            </a:r>
          </a:p>
        </p:txBody>
      </p:sp>
      <p:pic>
        <p:nvPicPr>
          <p:cNvPr id="9" name="Content Placeholder 8" descr="A chicken standing on the ground&#10;&#10;Description automatically generated with medium confidence">
            <a:extLst>
              <a:ext uri="{FF2B5EF4-FFF2-40B4-BE49-F238E27FC236}">
                <a16:creationId xmlns:a16="http://schemas.microsoft.com/office/drawing/2014/main" id="{902E8D57-CF98-429B-8CCF-CD607CEEF0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477798" cy="5750805"/>
          </a:xfrm>
        </p:spPr>
      </p:pic>
    </p:spTree>
    <p:extLst>
      <p:ext uri="{BB962C8B-B14F-4D97-AF65-F5344CB8AC3E}">
        <p14:creationId xmlns:p14="http://schemas.microsoft.com/office/powerpoint/2010/main" val="423627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chickens in a coop&#10;&#10;Description automatically generated with medium confidence">
            <a:extLst>
              <a:ext uri="{FF2B5EF4-FFF2-40B4-BE49-F238E27FC236}">
                <a16:creationId xmlns:a16="http://schemas.microsoft.com/office/drawing/2014/main" id="{2B07C480-FA17-4034-8E60-1091DF0E6B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995684" cy="5996763"/>
          </a:xfrm>
        </p:spPr>
      </p:pic>
      <p:sp>
        <p:nvSpPr>
          <p:cNvPr id="4" name="Title 1">
            <a:extLst>
              <a:ext uri="{FF2B5EF4-FFF2-40B4-BE49-F238E27FC236}">
                <a16:creationId xmlns:a16="http://schemas.microsoft.com/office/drawing/2014/main" id="{415C79AB-A01B-499B-8878-EF10ABDAFD24}"/>
              </a:ext>
            </a:extLst>
          </p:cNvPr>
          <p:cNvSpPr txBox="1">
            <a:spLocks/>
          </p:cNvSpPr>
          <p:nvPr/>
        </p:nvSpPr>
        <p:spPr>
          <a:xfrm>
            <a:off x="8389087" y="190362"/>
            <a:ext cx="3657601" cy="612537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“Coco”</a:t>
            </a:r>
          </a:p>
          <a:p>
            <a:endParaRPr lang="en-US" dirty="0"/>
          </a:p>
          <a:p>
            <a:endParaRPr lang="en-US" dirty="0"/>
          </a:p>
          <a:p>
            <a:endParaRPr lang="en-US" dirty="0"/>
          </a:p>
          <a:p>
            <a:r>
              <a:rPr lang="en-US" dirty="0"/>
              <a:t>Breed:</a:t>
            </a:r>
            <a:br>
              <a:rPr lang="en-US" dirty="0"/>
            </a:br>
            <a:r>
              <a:rPr lang="en-US" dirty="0"/>
              <a:t>Rhode Island Red</a:t>
            </a:r>
            <a:br>
              <a:rPr lang="en-US" dirty="0"/>
            </a:br>
            <a:br>
              <a:rPr lang="en-US" dirty="0"/>
            </a:br>
            <a:br>
              <a:rPr lang="en-US" dirty="0"/>
            </a:br>
            <a:r>
              <a:rPr lang="en-US" dirty="0"/>
              <a:t>Club Member:</a:t>
            </a:r>
            <a:br>
              <a:rPr lang="en-US" dirty="0"/>
            </a:br>
            <a:r>
              <a:rPr lang="en-US" dirty="0"/>
              <a:t>Cate</a:t>
            </a:r>
          </a:p>
        </p:txBody>
      </p:sp>
    </p:spTree>
    <p:extLst>
      <p:ext uri="{BB962C8B-B14F-4D97-AF65-F5344CB8AC3E}">
        <p14:creationId xmlns:p14="http://schemas.microsoft.com/office/powerpoint/2010/main" val="338407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5BB5-0DB7-44C8-997E-10E9FDD9F1FA}"/>
              </a:ext>
            </a:extLst>
          </p:cNvPr>
          <p:cNvSpPr>
            <a:spLocks noGrp="1"/>
          </p:cNvSpPr>
          <p:nvPr>
            <p:ph type="title"/>
          </p:nvPr>
        </p:nvSpPr>
        <p:spPr>
          <a:xfrm>
            <a:off x="8878186" y="85061"/>
            <a:ext cx="3152233" cy="6293706"/>
          </a:xfrm>
        </p:spPr>
        <p:txBody>
          <a:bodyPr>
            <a:normAutofit fontScale="90000"/>
          </a:bodyPr>
          <a:lstStyle/>
          <a:p>
            <a:r>
              <a:rPr lang="en-US" dirty="0"/>
              <a:t>“Smokey”</a:t>
            </a:r>
            <a:br>
              <a:rPr lang="en-US" dirty="0"/>
            </a:br>
            <a:br>
              <a:rPr lang="en-US" dirty="0"/>
            </a:br>
            <a:br>
              <a:rPr lang="en-US" dirty="0"/>
            </a:br>
            <a:r>
              <a:rPr lang="en-US" dirty="0"/>
              <a:t>Breed:</a:t>
            </a:r>
            <a:br>
              <a:rPr lang="en-US" dirty="0"/>
            </a:br>
            <a:r>
              <a:rPr lang="en-US" dirty="0"/>
              <a:t>Australorp or Rhode Island Red</a:t>
            </a:r>
            <a:br>
              <a:rPr lang="en-US" dirty="0"/>
            </a:br>
            <a:br>
              <a:rPr lang="en-US" dirty="0"/>
            </a:br>
            <a:br>
              <a:rPr lang="en-US" dirty="0"/>
            </a:br>
            <a:r>
              <a:rPr lang="en-US" dirty="0"/>
              <a:t>Club Member: Holt</a:t>
            </a:r>
          </a:p>
        </p:txBody>
      </p:sp>
      <p:pic>
        <p:nvPicPr>
          <p:cNvPr id="6" name="Content Placeholder 5" descr="A picture containing chicken, bird, ground, gallinaceous bird&#10;&#10;Description automatically generated">
            <a:extLst>
              <a:ext uri="{FF2B5EF4-FFF2-40B4-BE49-F238E27FC236}">
                <a16:creationId xmlns:a16="http://schemas.microsoft.com/office/drawing/2014/main" id="{84D02904-E0C8-4E13-BC7A-8B570B8FC1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505021" cy="6378766"/>
          </a:xfrm>
        </p:spPr>
      </p:pic>
    </p:spTree>
    <p:extLst>
      <p:ext uri="{BB962C8B-B14F-4D97-AF65-F5344CB8AC3E}">
        <p14:creationId xmlns:p14="http://schemas.microsoft.com/office/powerpoint/2010/main" val="68788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hicken in a cage&#10;&#10;Description automatically generated with medium confidence">
            <a:extLst>
              <a:ext uri="{FF2B5EF4-FFF2-40B4-BE49-F238E27FC236}">
                <a16:creationId xmlns:a16="http://schemas.microsoft.com/office/drawing/2014/main" id="{60F168C8-FE73-4C4E-9D8F-13A2696A6F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150734" cy="6867646"/>
          </a:xfrm>
        </p:spPr>
      </p:pic>
      <p:sp>
        <p:nvSpPr>
          <p:cNvPr id="7" name="Title 1">
            <a:extLst>
              <a:ext uri="{FF2B5EF4-FFF2-40B4-BE49-F238E27FC236}">
                <a16:creationId xmlns:a16="http://schemas.microsoft.com/office/drawing/2014/main" id="{01B9678B-F947-45C0-9D05-E9590A24F5F9}"/>
              </a:ext>
            </a:extLst>
          </p:cNvPr>
          <p:cNvSpPr txBox="1">
            <a:spLocks/>
          </p:cNvSpPr>
          <p:nvPr/>
        </p:nvSpPr>
        <p:spPr>
          <a:xfrm>
            <a:off x="5571460" y="85061"/>
            <a:ext cx="6458959" cy="629370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“Oreo”</a:t>
            </a:r>
          </a:p>
          <a:p>
            <a:endParaRPr lang="en-US" dirty="0"/>
          </a:p>
          <a:p>
            <a:endParaRPr lang="en-US" dirty="0"/>
          </a:p>
          <a:p>
            <a:endParaRPr lang="en-US" dirty="0"/>
          </a:p>
          <a:p>
            <a:r>
              <a:rPr lang="en-US" dirty="0"/>
              <a:t>Breed:</a:t>
            </a:r>
            <a:br>
              <a:rPr lang="en-US" dirty="0"/>
            </a:br>
            <a:r>
              <a:rPr lang="en-US" dirty="0"/>
              <a:t>Iowa Red</a:t>
            </a:r>
            <a:br>
              <a:rPr lang="en-US" dirty="0"/>
            </a:br>
            <a:br>
              <a:rPr lang="en-US" dirty="0"/>
            </a:br>
            <a:br>
              <a:rPr lang="en-US" dirty="0"/>
            </a:br>
            <a:br>
              <a:rPr lang="en-US" dirty="0"/>
            </a:br>
            <a:r>
              <a:rPr lang="en-US" dirty="0"/>
              <a:t>Club Member: Emmy</a:t>
            </a:r>
          </a:p>
        </p:txBody>
      </p:sp>
    </p:spTree>
    <p:extLst>
      <p:ext uri="{BB962C8B-B14F-4D97-AF65-F5344CB8AC3E}">
        <p14:creationId xmlns:p14="http://schemas.microsoft.com/office/powerpoint/2010/main" val="172603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gallinaceous bird, standing, bird, chicken&#10;&#10;Description automatically generated">
            <a:extLst>
              <a:ext uri="{FF2B5EF4-FFF2-40B4-BE49-F238E27FC236}">
                <a16:creationId xmlns:a16="http://schemas.microsoft.com/office/drawing/2014/main" id="{23B1371B-2DF4-43B8-A63E-23AE4F0BE4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148088" cy="6864118"/>
          </a:xfrm>
        </p:spPr>
      </p:pic>
      <p:sp>
        <p:nvSpPr>
          <p:cNvPr id="7" name="Title 1">
            <a:extLst>
              <a:ext uri="{FF2B5EF4-FFF2-40B4-BE49-F238E27FC236}">
                <a16:creationId xmlns:a16="http://schemas.microsoft.com/office/drawing/2014/main" id="{B1B6049B-158C-4D24-BC2E-CE6553ADF3D6}"/>
              </a:ext>
            </a:extLst>
          </p:cNvPr>
          <p:cNvSpPr txBox="1">
            <a:spLocks/>
          </p:cNvSpPr>
          <p:nvPr/>
        </p:nvSpPr>
        <p:spPr>
          <a:xfrm>
            <a:off x="5571460" y="85061"/>
            <a:ext cx="6458959" cy="629370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“Vanilla Cupcake”</a:t>
            </a:r>
          </a:p>
          <a:p>
            <a:endParaRPr lang="en-US" dirty="0"/>
          </a:p>
          <a:p>
            <a:endParaRPr lang="en-US" dirty="0"/>
          </a:p>
          <a:p>
            <a:endParaRPr lang="en-US" dirty="0"/>
          </a:p>
          <a:p>
            <a:r>
              <a:rPr lang="en-US" dirty="0"/>
              <a:t>Breed:</a:t>
            </a:r>
            <a:br>
              <a:rPr lang="en-US" dirty="0"/>
            </a:br>
            <a:r>
              <a:rPr lang="en-US" dirty="0"/>
              <a:t>Light Sussex </a:t>
            </a:r>
            <a:br>
              <a:rPr lang="en-US" dirty="0"/>
            </a:br>
            <a:br>
              <a:rPr lang="en-US" dirty="0"/>
            </a:br>
            <a:br>
              <a:rPr lang="en-US" dirty="0"/>
            </a:br>
            <a:br>
              <a:rPr lang="en-US" dirty="0"/>
            </a:br>
            <a:r>
              <a:rPr lang="en-US" dirty="0"/>
              <a:t>Club Member: Naomi</a:t>
            </a:r>
          </a:p>
        </p:txBody>
      </p:sp>
    </p:spTree>
    <p:extLst>
      <p:ext uri="{BB962C8B-B14F-4D97-AF65-F5344CB8AC3E}">
        <p14:creationId xmlns:p14="http://schemas.microsoft.com/office/powerpoint/2010/main" val="105551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chickens&#10;&#10;Description automatically generated with low confidence">
            <a:extLst>
              <a:ext uri="{FF2B5EF4-FFF2-40B4-BE49-F238E27FC236}">
                <a16:creationId xmlns:a16="http://schemas.microsoft.com/office/drawing/2014/main" id="{D5F3F0ED-65B3-40B4-85B3-2345D51458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064347" cy="6048260"/>
          </a:xfrm>
        </p:spPr>
      </p:pic>
      <p:sp>
        <p:nvSpPr>
          <p:cNvPr id="6" name="Title 1">
            <a:extLst>
              <a:ext uri="{FF2B5EF4-FFF2-40B4-BE49-F238E27FC236}">
                <a16:creationId xmlns:a16="http://schemas.microsoft.com/office/drawing/2014/main" id="{5A87D0CB-42B5-4638-AA06-7CA9277676F5}"/>
              </a:ext>
            </a:extLst>
          </p:cNvPr>
          <p:cNvSpPr txBox="1">
            <a:spLocks/>
          </p:cNvSpPr>
          <p:nvPr/>
        </p:nvSpPr>
        <p:spPr>
          <a:xfrm>
            <a:off x="8282764" y="85061"/>
            <a:ext cx="3747656" cy="629370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“Zebra”</a:t>
            </a:r>
            <a:br>
              <a:rPr lang="en-US" dirty="0"/>
            </a:br>
            <a:br>
              <a:rPr lang="en-US" dirty="0"/>
            </a:br>
            <a:endParaRPr lang="en-US" dirty="0"/>
          </a:p>
          <a:p>
            <a:br>
              <a:rPr lang="en-US" dirty="0"/>
            </a:br>
            <a:r>
              <a:rPr lang="en-US" dirty="0"/>
              <a:t>Breed:</a:t>
            </a:r>
            <a:br>
              <a:rPr lang="en-US" dirty="0"/>
            </a:br>
            <a:r>
              <a:rPr lang="en-US" dirty="0"/>
              <a:t>Plymouth Rock</a:t>
            </a:r>
            <a:br>
              <a:rPr lang="en-US" dirty="0"/>
            </a:br>
            <a:br>
              <a:rPr lang="en-US" dirty="0"/>
            </a:br>
            <a:br>
              <a:rPr lang="en-US" dirty="0"/>
            </a:br>
            <a:r>
              <a:rPr lang="en-US" dirty="0"/>
              <a:t>Club Member: Molly</a:t>
            </a:r>
          </a:p>
        </p:txBody>
      </p:sp>
    </p:spTree>
    <p:extLst>
      <p:ext uri="{BB962C8B-B14F-4D97-AF65-F5344CB8AC3E}">
        <p14:creationId xmlns:p14="http://schemas.microsoft.com/office/powerpoint/2010/main" val="167948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chickens in a coop&#10;&#10;Description automatically generated with low confidence">
            <a:extLst>
              <a:ext uri="{FF2B5EF4-FFF2-40B4-BE49-F238E27FC236}">
                <a16:creationId xmlns:a16="http://schemas.microsoft.com/office/drawing/2014/main" id="{EFE0B075-D8B6-41A7-AFEC-2079E10CD1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787"/>
            <a:ext cx="5139159" cy="6852213"/>
          </a:xfrm>
        </p:spPr>
      </p:pic>
      <p:sp>
        <p:nvSpPr>
          <p:cNvPr id="4" name="Title 1">
            <a:extLst>
              <a:ext uri="{FF2B5EF4-FFF2-40B4-BE49-F238E27FC236}">
                <a16:creationId xmlns:a16="http://schemas.microsoft.com/office/drawing/2014/main" id="{D0FF0C58-FE7C-403B-B696-34706E3CB162}"/>
              </a:ext>
            </a:extLst>
          </p:cNvPr>
          <p:cNvSpPr txBox="1">
            <a:spLocks/>
          </p:cNvSpPr>
          <p:nvPr/>
        </p:nvSpPr>
        <p:spPr>
          <a:xfrm>
            <a:off x="5483325" y="278114"/>
            <a:ext cx="6458959" cy="629370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“Sally”</a:t>
            </a:r>
          </a:p>
          <a:p>
            <a:endParaRPr lang="en-US" dirty="0"/>
          </a:p>
          <a:p>
            <a:endParaRPr lang="en-US" dirty="0"/>
          </a:p>
          <a:p>
            <a:endParaRPr lang="en-US" dirty="0"/>
          </a:p>
          <a:p>
            <a:r>
              <a:rPr lang="en-US" dirty="0"/>
              <a:t>Breed:</a:t>
            </a:r>
            <a:br>
              <a:rPr lang="en-US" dirty="0"/>
            </a:br>
            <a:r>
              <a:rPr lang="en-US" dirty="0"/>
              <a:t>New Hampshire Red</a:t>
            </a:r>
            <a:br>
              <a:rPr lang="en-US" dirty="0"/>
            </a:br>
            <a:br>
              <a:rPr lang="en-US" dirty="0"/>
            </a:br>
            <a:br>
              <a:rPr lang="en-US" dirty="0"/>
            </a:br>
            <a:br>
              <a:rPr lang="en-US" dirty="0"/>
            </a:br>
            <a:r>
              <a:rPr lang="en-US" dirty="0"/>
              <a:t>Club Member: Ms. Trina, club co-leader</a:t>
            </a:r>
          </a:p>
        </p:txBody>
      </p:sp>
    </p:spTree>
    <p:extLst>
      <p:ext uri="{BB962C8B-B14F-4D97-AF65-F5344CB8AC3E}">
        <p14:creationId xmlns:p14="http://schemas.microsoft.com/office/powerpoint/2010/main" val="253678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259</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What breed is my chicken? </vt:lpstr>
      <vt:lpstr>What breeds of chickens are at the  Montclair Community Farm? </vt:lpstr>
      <vt:lpstr>    “Stripey”    Breed: Wyandotte   Club Member: Arlie</vt:lpstr>
      <vt:lpstr>PowerPoint Presentation</vt:lpstr>
      <vt:lpstr>“Smokey”   Breed: Australorp or Rhode Island Red   Club Member: Holt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4H of Essex County Chicken Club  What breed is my chicken? </dc:title>
  <dc:creator>Leah Fox</dc:creator>
  <cp:lastModifiedBy>Leah Fox</cp:lastModifiedBy>
  <cp:revision>9</cp:revision>
  <dcterms:created xsi:type="dcterms:W3CDTF">2022-02-11T02:16:45Z</dcterms:created>
  <dcterms:modified xsi:type="dcterms:W3CDTF">2022-02-19T16:14:27Z</dcterms:modified>
</cp:coreProperties>
</file>